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00"/>
    <a:srgbClr val="333399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A4C47-1791-D71A-7CA8-0A82063E7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6D18D-0ECA-47A3-BF2F-1C4F11926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803FD-E76E-A38E-21FF-E19012BA5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7851D-EB5C-4D05-9268-C022FBCBD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1200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35471-F14F-72F6-1ED0-8D1C19079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3DD1E-60CA-D5F9-87BA-B9778C164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303A5-702D-3D8C-72C1-65796F9CD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B352A-88E3-43D9-BB55-05E0E16350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095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7F50B-AA1B-3752-11BF-12E806A94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EB7D4-476E-42DA-493B-48AAD0B4D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2B36E1-FBC5-0015-50CE-AF182A75F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1D605-ED4F-4225-95AF-2BF691F64C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880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A3DE8-2DD8-54D4-7771-632528B0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85277-973A-C828-98AB-9744CD7C9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C3E287-AD9E-90F8-DC14-B24AEB239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A5C1A-9F85-42A5-9508-986CFD4846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515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0D29B-3161-D072-3D23-843FB459C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B70C3-F8D7-3F65-6427-02789A397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EACEA-D06D-7EEB-57EC-3E424960B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0FE12-2F40-434F-9845-041368AD76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06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E34BBA-B6B3-7B58-4DBD-47BE7BDA1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1C0BE6-D707-6D0F-B34A-65CE39C11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9B86F8-9A26-C1F7-9F9D-540DE9F78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BC63-59C1-45EF-A65F-3C5E4530B8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26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0DD787F-2B1C-FE17-CB15-29C80D462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5EB9C79-B1B8-9247-55F3-F9AC57D20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BC4126-9A61-AD90-A789-A74693B3E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69C44-9C86-49F0-B20A-B6FB7CB49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351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3E7A284-DD90-4203-4598-DDCCF67A5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F695CA-5E52-5E91-938D-6A058F39D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377AB8-BA48-DEA2-E6B1-E13615707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4385D-976E-4385-9A11-20DEBF652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924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E0C938-1995-780F-642D-4D3E4EA04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A7CBB98-C2E9-96D7-8292-E1324C385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A3D47F2-E677-24F3-9619-DB1EA95F4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54FF0-1976-44A6-A408-B8A0E14B03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4778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B3814A-3B88-95E3-CC70-FDCAB6AF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FE8534-4C68-5110-5DEF-6B2B5680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5FC8FA-9E92-D043-9356-0E0D5F1B5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F182B-73D5-4BB7-AD26-75EDA4BD34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59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C89137-22C0-AEEA-01BA-76C2CEB86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4056C2-5AB8-8862-1F5E-BAFD42BA8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9909FE-A46A-23C9-374B-52CFB87C9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CEC4A-C35E-4A21-979A-BD789FE744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3401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355D94-D241-FCEF-3C73-1F3DD76F2F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9390A31-FD77-97F7-22F7-7C21D29D15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9A481-5C4A-DDB8-7699-9CB669EA7B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C384F-70C8-B32E-D1CF-C79A65735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2E620-7E47-22A9-BBB8-119206ABE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1873CD-ADF4-4D3C-A801-5782754DC9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56D3B11-F02B-DA96-5152-2F4A0C588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Where are now those doubts that hindered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All his will from being done?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When I saw my Lord they vanished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Like a mist before the sun.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No one now to me is dearer,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Daily I obey his call,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I've pleasure in his service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all.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5CEF00D-04F0-ABD1-2A88-768D15D2A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0908"/>
            <a:ext cx="9144000" cy="165618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have pleasure in his service,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all, more than all.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853CEE-4D62-E285-237E-D9EBE94CAF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504056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  <a:br>
              <a:rPr lang="en-AU" altLang="en-US" sz="12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What would now be life without him,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can scarcely dare to think;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Empty, purposeless and worthless,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 despair my heart would sink.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No, I'll never leave my Saviour,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his whate'er befall;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I'll live with him for ever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After all.</a:t>
            </a: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5CEF00D-04F0-ABD1-2A88-768D15D2A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0908"/>
            <a:ext cx="9144000" cy="165618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have pleasure in his service,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all, more than all.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523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7F7F0F0-1538-8D64-4080-DFB33E98BA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the happiness he gives me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Far outweighs the toil and loss!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Sweetest joy I find in leading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Weary sinners to the cross.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Sore temptations may beset me,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Sorrow on my heart may fall;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But there's pleasure in his service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all.</a:t>
            </a:r>
            <a:endParaRPr lang="en-US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5CEF00D-04F0-ABD1-2A88-768D15D2A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0908"/>
            <a:ext cx="9144000" cy="165618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have pleasure in his service,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all, more than all.</a:t>
            </a:r>
            <a:endParaRPr lang="en-US" altLang="en-US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22D1640D-B91B-D5AB-8C6F-3207C8CD5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5876925"/>
            <a:ext cx="6096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3920691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Ruth Tracy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99647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281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399. Where are now those doubts that hindered All his will from being done? When I saw my Lord they vanished Like a mist before the sun. No one now to me is dearer, Daily I obey his call, And I've pleasure in his service More than all. </dc:title>
  <dc:creator>Perth Fortress</dc:creator>
  <cp:lastModifiedBy>Narelle Wheaton</cp:lastModifiedBy>
  <cp:revision>3</cp:revision>
  <dcterms:created xsi:type="dcterms:W3CDTF">2001-03-07T12:27:35Z</dcterms:created>
  <dcterms:modified xsi:type="dcterms:W3CDTF">2023-08-03T05:05:39Z</dcterms:modified>
</cp:coreProperties>
</file>